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9B1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F51DE-45A1-4725-8662-BD9A6CC8DBBC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4ABC4-1256-48E5-A6CE-4104BFA885A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4ABC4-1256-48E5-A6CE-4104BFA885AF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21.04.2020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000" b="1" dirty="0">
                <a:solidFill>
                  <a:srgbClr val="FF0000"/>
                </a:solidFill>
              </a:rPr>
              <a:t>MAŁY</a:t>
            </a:r>
            <a:r>
              <a:rPr lang="pl-PL" sz="8000" b="1" dirty="0"/>
              <a:t> </a:t>
            </a:r>
            <a:r>
              <a:rPr lang="pl-PL" sz="8000" b="1" dirty="0">
                <a:solidFill>
                  <a:srgbClr val="FF0000"/>
                </a:solidFill>
              </a:rPr>
              <a:t>PATRIOTA</a:t>
            </a:r>
            <a:r>
              <a:rPr lang="pl-PL" sz="8000" b="1" dirty="0"/>
              <a:t> 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="" xmlns:a16="http://schemas.microsoft.com/office/drawing/2014/main" id="{B82B1130-8BC9-428B-8655-50DFD9830C45}"/>
              </a:ext>
            </a:extLst>
          </p:cNvPr>
          <p:cNvSpPr/>
          <p:nvPr/>
        </p:nvSpPr>
        <p:spPr>
          <a:xfrm>
            <a:off x="2500298" y="4000504"/>
            <a:ext cx="1857388" cy="172575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E1631483-98FD-4F05-8A1E-0ACA9BA22344}"/>
              </a:ext>
            </a:extLst>
          </p:cNvPr>
          <p:cNvSpPr/>
          <p:nvPr/>
        </p:nvSpPr>
        <p:spPr>
          <a:xfrm>
            <a:off x="5000628" y="4000504"/>
            <a:ext cx="1785950" cy="171451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500042"/>
            <a:ext cx="1785950" cy="15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500042"/>
            <a:ext cx="172402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500042"/>
            <a:ext cx="16430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0"/>
            <a:ext cx="7419975" cy="5057775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="" xmlns:a16="http://schemas.microsoft.com/office/drawing/2014/main" id="{D8C388D2-AB13-4FCB-B7B8-01718B3964C6}"/>
              </a:ext>
            </a:extLst>
          </p:cNvPr>
          <p:cNvSpPr/>
          <p:nvPr/>
        </p:nvSpPr>
        <p:spPr>
          <a:xfrm>
            <a:off x="902289" y="5220660"/>
            <a:ext cx="1440000" cy="144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23DBC976-4892-42BD-8F65-DB14022B18E8}"/>
              </a:ext>
            </a:extLst>
          </p:cNvPr>
          <p:cNvSpPr/>
          <p:nvPr/>
        </p:nvSpPr>
        <p:spPr>
          <a:xfrm>
            <a:off x="2900064" y="5229200"/>
            <a:ext cx="1440000" cy="144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="" xmlns:a16="http://schemas.microsoft.com/office/drawing/2014/main" id="{94FF6A8B-F4E9-4B27-8002-01D920FA5BE1}"/>
              </a:ext>
            </a:extLst>
          </p:cNvPr>
          <p:cNvSpPr/>
          <p:nvPr/>
        </p:nvSpPr>
        <p:spPr>
          <a:xfrm>
            <a:off x="4897839" y="5229200"/>
            <a:ext cx="1440000" cy="1440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C4D31608-B4A2-454E-ABC7-5CA9DB3F0BE9}"/>
              </a:ext>
            </a:extLst>
          </p:cNvPr>
          <p:cNvSpPr/>
          <p:nvPr/>
        </p:nvSpPr>
        <p:spPr>
          <a:xfrm>
            <a:off x="6895614" y="5229200"/>
            <a:ext cx="1440000" cy="1440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0"/>
            <a:ext cx="7496175" cy="5133975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="" xmlns:a16="http://schemas.microsoft.com/office/drawing/2014/main" id="{72D36230-99FF-4AFA-A97D-F2E6555A264B}"/>
              </a:ext>
            </a:extLst>
          </p:cNvPr>
          <p:cNvSpPr/>
          <p:nvPr/>
        </p:nvSpPr>
        <p:spPr>
          <a:xfrm>
            <a:off x="857224" y="5214950"/>
            <a:ext cx="1440000" cy="144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="" xmlns:a16="http://schemas.microsoft.com/office/drawing/2014/main" id="{810446D3-FE94-4A63-83FC-AA1173364DC0}"/>
              </a:ext>
            </a:extLst>
          </p:cNvPr>
          <p:cNvSpPr/>
          <p:nvPr/>
        </p:nvSpPr>
        <p:spPr>
          <a:xfrm>
            <a:off x="4714876" y="5214950"/>
            <a:ext cx="1440000" cy="144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756991AF-FD42-4CB5-AB7F-156C1CAC6C3A}"/>
              </a:ext>
            </a:extLst>
          </p:cNvPr>
          <p:cNvSpPr/>
          <p:nvPr/>
        </p:nvSpPr>
        <p:spPr>
          <a:xfrm>
            <a:off x="6572264" y="5214950"/>
            <a:ext cx="1440000" cy="1440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5221863"/>
            <a:ext cx="1547813" cy="139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0"/>
            <a:ext cx="8501122" cy="4572008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="" xmlns:a16="http://schemas.microsoft.com/office/drawing/2014/main" id="{4F7A3D4A-04C1-44FE-80A4-C72F0479E7C0}"/>
              </a:ext>
            </a:extLst>
          </p:cNvPr>
          <p:cNvSpPr/>
          <p:nvPr/>
        </p:nvSpPr>
        <p:spPr>
          <a:xfrm>
            <a:off x="428596" y="5143512"/>
            <a:ext cx="1440000" cy="144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9AD7B6FF-7C57-4E74-861E-843F65D5D6B2}"/>
              </a:ext>
            </a:extLst>
          </p:cNvPr>
          <p:cNvSpPr/>
          <p:nvPr/>
        </p:nvSpPr>
        <p:spPr>
          <a:xfrm>
            <a:off x="2071670" y="5143512"/>
            <a:ext cx="1440000" cy="144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="" xmlns:a16="http://schemas.microsoft.com/office/drawing/2014/main" id="{F400368F-5453-4B0C-AE52-79AC4D580349}"/>
              </a:ext>
            </a:extLst>
          </p:cNvPr>
          <p:cNvSpPr/>
          <p:nvPr/>
        </p:nvSpPr>
        <p:spPr>
          <a:xfrm>
            <a:off x="3714744" y="5143512"/>
            <a:ext cx="1440000" cy="1440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5143512"/>
            <a:ext cx="171451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768" y="5143512"/>
            <a:ext cx="147637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0"/>
            <a:ext cx="7505700" cy="5153025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0447D507-1520-4C76-AC53-1C7F85491DDC}"/>
              </a:ext>
            </a:extLst>
          </p:cNvPr>
          <p:cNvSpPr/>
          <p:nvPr/>
        </p:nvSpPr>
        <p:spPr>
          <a:xfrm>
            <a:off x="1928794" y="5214950"/>
            <a:ext cx="1440000" cy="144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FE7B8A9A-D248-472F-8FE4-EA806E4F1153}"/>
              </a:ext>
            </a:extLst>
          </p:cNvPr>
          <p:cNvSpPr/>
          <p:nvPr/>
        </p:nvSpPr>
        <p:spPr>
          <a:xfrm>
            <a:off x="5214942" y="5214950"/>
            <a:ext cx="1571636" cy="1440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00958" y="3714752"/>
            <a:ext cx="147637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5214950"/>
            <a:ext cx="1581150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15225" y="5286388"/>
            <a:ext cx="141449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5214950"/>
            <a:ext cx="157163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5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0"/>
            <a:ext cx="7505700" cy="5133975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="" xmlns:a16="http://schemas.microsoft.com/office/drawing/2014/main" id="{AD767634-1118-4A3D-A69F-CFD57BABC7D4}"/>
              </a:ext>
            </a:extLst>
          </p:cNvPr>
          <p:cNvSpPr/>
          <p:nvPr/>
        </p:nvSpPr>
        <p:spPr>
          <a:xfrm>
            <a:off x="1000100" y="5214950"/>
            <a:ext cx="1440000" cy="144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716F2523-E6E4-48B0-B237-A2602F27DB4D}"/>
              </a:ext>
            </a:extLst>
          </p:cNvPr>
          <p:cNvSpPr/>
          <p:nvPr/>
        </p:nvSpPr>
        <p:spPr>
          <a:xfrm>
            <a:off x="3000364" y="5214950"/>
            <a:ext cx="1440000" cy="144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="" xmlns:a16="http://schemas.microsoft.com/office/drawing/2014/main" id="{9497DD24-0CD8-4E6A-957F-824A23C4224E}"/>
              </a:ext>
            </a:extLst>
          </p:cNvPr>
          <p:cNvSpPr/>
          <p:nvPr/>
        </p:nvSpPr>
        <p:spPr>
          <a:xfrm>
            <a:off x="4929190" y="5214950"/>
            <a:ext cx="1440000" cy="1440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5214950"/>
            <a:ext cx="157163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6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0"/>
            <a:ext cx="7477125" cy="512445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6C6C7835-242B-4BD3-A4CE-1253399DC656}"/>
              </a:ext>
            </a:extLst>
          </p:cNvPr>
          <p:cNvSpPr/>
          <p:nvPr/>
        </p:nvSpPr>
        <p:spPr>
          <a:xfrm>
            <a:off x="714348" y="5357826"/>
            <a:ext cx="1440000" cy="128588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="" xmlns:a16="http://schemas.microsoft.com/office/drawing/2014/main" id="{CBA571EE-CAF4-487C-9058-F32592B7C464}"/>
              </a:ext>
            </a:extLst>
          </p:cNvPr>
          <p:cNvSpPr/>
          <p:nvPr/>
        </p:nvSpPr>
        <p:spPr>
          <a:xfrm>
            <a:off x="7358082" y="5286388"/>
            <a:ext cx="1428760" cy="129714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9B1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5357826"/>
            <a:ext cx="14763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5286388"/>
            <a:ext cx="14763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5357802"/>
            <a:ext cx="1428760" cy="128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hymn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55738" cy="58970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</Words>
  <Application>Microsoft Office PowerPoint</Application>
  <PresentationFormat>Pokaz na ekranie (4:3)</PresentationFormat>
  <Paragraphs>2</Paragraphs>
  <Slides>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MAŁY PATRIOTA </vt:lpstr>
      <vt:lpstr>Slajd 2</vt:lpstr>
      <vt:lpstr>Slajd 3</vt:lpstr>
      <vt:lpstr>Slajd 4</vt:lpstr>
      <vt:lpstr>Slajd 5</vt:lpstr>
      <vt:lpstr>Slajd 6</vt:lpstr>
      <vt:lpstr>Slajd 7</vt:lpstr>
      <vt:lpstr>Slajd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MAŁY PATRIOTA</dc:title>
  <dc:creator>Ania</dc:creator>
  <cp:lastModifiedBy>User</cp:lastModifiedBy>
  <cp:revision>26</cp:revision>
  <dcterms:created xsi:type="dcterms:W3CDTF">2018-10-30T18:40:12Z</dcterms:created>
  <dcterms:modified xsi:type="dcterms:W3CDTF">2020-04-21T16:51:42Z</dcterms:modified>
</cp:coreProperties>
</file>