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5.gif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3.m4a"/><Relationship Id="rId7" Type="http://schemas.openxmlformats.org/officeDocument/2006/relationships/image" Target="../media/image2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yj rece z liskiem 30 sekund piosenki dla dzieci">
            <a:hlinkClick r:id="" action="ppaction://media"/>
            <a:extLst>
              <a:ext uri="{FF2B5EF4-FFF2-40B4-BE49-F238E27FC236}">
                <a16:creationId xmlns:a16="http://schemas.microsoft.com/office/drawing/2014/main" id="{0E08E537-E654-453C-B53C-F335C7F149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76633" y="3184524"/>
            <a:ext cx="487363" cy="4873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6BFE2DC-1340-4BE6-9874-0E5E8D03C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27699" y="1543673"/>
            <a:ext cx="8689976" cy="250921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D2446BC-30A8-4B60-BE3F-41845E085C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myj rece z liskiem 30 sekund piosenki dla dzieci">
            <a:hlinkClick r:id="" action="ppaction://media"/>
            <a:extLst>
              <a:ext uri="{FF2B5EF4-FFF2-40B4-BE49-F238E27FC236}">
                <a16:creationId xmlns:a16="http://schemas.microsoft.com/office/drawing/2014/main" id="{1580604D-4220-4317-A0CE-5A9FE6C594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1026" name="Picture 2" descr="Znalezione obrazy dla zapytania: biegnie lisek   gify">
            <a:extLst>
              <a:ext uri="{FF2B5EF4-FFF2-40B4-BE49-F238E27FC236}">
                <a16:creationId xmlns:a16="http://schemas.microsoft.com/office/drawing/2014/main" id="{222F30AE-FEC6-43C1-8754-A0419BED50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8258" y="3886200"/>
            <a:ext cx="5698539" cy="298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nalezione obrazy dla zapytania: łazienka clipart">
            <a:extLst>
              <a:ext uri="{FF2B5EF4-FFF2-40B4-BE49-F238E27FC236}">
                <a16:creationId xmlns:a16="http://schemas.microsoft.com/office/drawing/2014/main" id="{834DAB19-6E2F-45B7-9CE0-910C38F52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633" y="0"/>
            <a:ext cx="6350000" cy="805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16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209"/>
    </mc:Choice>
    <mc:Fallback>
      <p:transition spd="slow" advClick="0" advTm="42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numSld="999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nalezione obrazy dla zapytania: lis sie myje i clipart">
            <a:extLst>
              <a:ext uri="{FF2B5EF4-FFF2-40B4-BE49-F238E27FC236}">
                <a16:creationId xmlns:a16="http://schemas.microsoft.com/office/drawing/2014/main" id="{C2BA18D3-211F-43B6-BAEF-57B4EE882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" y="0"/>
            <a:ext cx="8351520" cy="780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49C5D94-4B02-493E-B86C-ADF996F5C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6887" y="1406207"/>
            <a:ext cx="2952433" cy="295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81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849"/>
    </mc:Choice>
    <mc:Fallback>
      <p:transition spd="slow" advClick="0" advTm="3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IFy Nie. Animowane obrazy, aby powiedzieć nie. Pobierz za darmo!">
            <a:extLst>
              <a:ext uri="{FF2B5EF4-FFF2-40B4-BE49-F238E27FC236}">
                <a16:creationId xmlns:a16="http://schemas.microsoft.com/office/drawing/2014/main" id="{7935DB65-96F3-4E19-8E12-A1C0BE8B42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1475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6BC7DF9-F180-4CD9-B888-4082BC63E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961" y="2233612"/>
            <a:ext cx="3334702" cy="347630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A7F5521-461C-489F-95A5-C5C75F0D7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2857" y="39052"/>
            <a:ext cx="1473199" cy="1473199"/>
          </a:xfrm>
          <a:prstGeom prst="rect">
            <a:avLst/>
          </a:prstGeom>
        </p:spPr>
      </p:pic>
      <p:pic>
        <p:nvPicPr>
          <p:cNvPr id="3076" name="Picture 4" descr="Znalezione obrazy dla zapytania: wirus na rekach cliparty">
            <a:extLst>
              <a:ext uri="{FF2B5EF4-FFF2-40B4-BE49-F238E27FC236}">
                <a16:creationId xmlns:a16="http://schemas.microsoft.com/office/drawing/2014/main" id="{056D85FE-8023-4197-9A92-AB32E681C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520" y="211773"/>
            <a:ext cx="5029200" cy="45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14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489"/>
    </mc:Choice>
    <mc:Fallback>
      <p:transition spd="slow" advClick="0" advTm="7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nalezione obrazy dla zapytania: dzieci cliparty">
            <a:extLst>
              <a:ext uri="{FF2B5EF4-FFF2-40B4-BE49-F238E27FC236}">
                <a16:creationId xmlns:a16="http://schemas.microsoft.com/office/drawing/2014/main" id="{7AF94C4E-FB50-44C4-A7C7-88F5D6054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57" y="-101600"/>
            <a:ext cx="678592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FB6B3A6-935B-40EC-9D01-00838B9C1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478" y="924560"/>
            <a:ext cx="2510471" cy="177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Znalezione obrazy dla zapytania: myć ręce cliparty">
            <a:extLst>
              <a:ext uri="{FF2B5EF4-FFF2-40B4-BE49-F238E27FC236}">
                <a16:creationId xmlns:a16="http://schemas.microsoft.com/office/drawing/2014/main" id="{106109EF-06CD-4574-9D7D-98946E6C0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320" y="3606800"/>
            <a:ext cx="412496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nalezione obrazy dla zapytania: biegnie lisek   gify">
            <a:extLst>
              <a:ext uri="{FF2B5EF4-FFF2-40B4-BE49-F238E27FC236}">
                <a16:creationId xmlns:a16="http://schemas.microsoft.com/office/drawing/2014/main" id="{AAFC5726-40E3-4F43-8579-B7B015B73D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51" y="623888"/>
            <a:ext cx="5698539" cy="298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554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292"/>
    </mc:Choice>
    <mc:Fallback>
      <p:transition spd="slow" advClick="0" advTm="7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nalezione obrazy dla zapytania: myć ręce cliparty">
            <a:extLst>
              <a:ext uri="{FF2B5EF4-FFF2-40B4-BE49-F238E27FC236}">
                <a16:creationId xmlns:a16="http://schemas.microsoft.com/office/drawing/2014/main" id="{4E284DE2-251D-4173-A3B7-0197BCF3E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72" y="2196782"/>
            <a:ext cx="4713287" cy="42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nalezione obrazy dla zapytania: myć ręce cliparty">
            <a:extLst>
              <a:ext uri="{FF2B5EF4-FFF2-40B4-BE49-F238E27FC236}">
                <a16:creationId xmlns:a16="http://schemas.microsoft.com/office/drawing/2014/main" id="{4877541D-69BE-4118-9A9E-B62859A64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174" y="2196782"/>
            <a:ext cx="5383846" cy="408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4075FA43-34F1-4276-83D2-B6DFD20D9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770" y="318134"/>
            <a:ext cx="1628775" cy="1647825"/>
          </a:xfrm>
          <a:prstGeom prst="rect">
            <a:avLst/>
          </a:prstGeom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A346C38B-7B37-4E6E-8850-E07BA23EB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765" y="154780"/>
            <a:ext cx="2857500" cy="225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3ECB3206-0169-49EA-8B3A-B8BB6C886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735" y="-211931"/>
            <a:ext cx="2857500" cy="240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901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887"/>
    </mc:Choice>
    <mc:Fallback>
      <p:transition spd="slow" advClick="0" advTm="3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C5C4137F-2900-43E2-860B-DA800C062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638" y="2820751"/>
            <a:ext cx="2815272" cy="279899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D533396-DA06-4F4E-9623-E776FB8D3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2647" y="2965450"/>
            <a:ext cx="2815273" cy="2799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0205CC8-18B3-4E8E-931A-5A8736C82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800" y="193040"/>
            <a:ext cx="3373120" cy="287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84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3"/>
    </mc:Choice>
    <mc:Fallback>
      <p:transition spd="slow" advClick="0" advTm="7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A4FD03B1-3533-4E2A-BE6A-FDCA75DA8E30}"/>
              </a:ext>
            </a:extLst>
          </p:cNvPr>
          <p:cNvSpPr txBox="1"/>
          <p:nvPr/>
        </p:nvSpPr>
        <p:spPr>
          <a:xfrm>
            <a:off x="1259840" y="304800"/>
            <a:ext cx="807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Piosenka: Myj ręce z liskiem 30 sekund</a:t>
            </a:r>
          </a:p>
          <a:p>
            <a:r>
              <a:rPr lang="pl-PL" sz="4000" dirty="0"/>
              <a:t>Wykonanie: Renata Zmitrowicz</a:t>
            </a:r>
          </a:p>
          <a:p>
            <a:r>
              <a:rPr lang="pl-PL" sz="4000" dirty="0"/>
              <a:t>Znaki graficzne: ilustracje z </a:t>
            </a:r>
            <a:r>
              <a:rPr lang="pl-PL" sz="4000" dirty="0" err="1"/>
              <a:t>internetu</a:t>
            </a:r>
            <a:r>
              <a:rPr lang="pl-PL" sz="4000" dirty="0"/>
              <a:t>, symbole </a:t>
            </a:r>
            <a:r>
              <a:rPr lang="pl-PL" sz="4000" dirty="0" err="1"/>
              <a:t>Arasaac</a:t>
            </a:r>
            <a:r>
              <a:rPr lang="pl-PL" sz="4000" dirty="0"/>
              <a:t>, symbole PCS</a:t>
            </a:r>
          </a:p>
        </p:txBody>
      </p:sp>
    </p:spTree>
    <p:extLst>
      <p:ext uri="{BB962C8B-B14F-4D97-AF65-F5344CB8AC3E}">
        <p14:creationId xmlns:p14="http://schemas.microsoft.com/office/powerpoint/2010/main" val="2518284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888"/>
    </mc:Choice>
    <mc:Fallback>
      <p:transition spd="slow" advClick="0" advTm="288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Nagrany dźwięk">
            <a:hlinkClick r:id="" action="ppaction://media"/>
            <a:extLst>
              <a:ext uri="{FF2B5EF4-FFF2-40B4-BE49-F238E27FC236}">
                <a16:creationId xmlns:a16="http://schemas.microsoft.com/office/drawing/2014/main" id="{C021323A-80F5-4056-9530-94D0C1BAFB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1842" y="2835328"/>
            <a:ext cx="487363" cy="487363"/>
          </a:xfrm>
          <a:prstGeom prst="rect">
            <a:avLst/>
          </a:prstGeom>
        </p:spPr>
      </p:pic>
      <p:pic>
        <p:nvPicPr>
          <p:cNvPr id="4" name="Nagrany dźwięk">
            <a:hlinkClick r:id="" action="ppaction://media"/>
            <a:extLst>
              <a:ext uri="{FF2B5EF4-FFF2-40B4-BE49-F238E27FC236}">
                <a16:creationId xmlns:a16="http://schemas.microsoft.com/office/drawing/2014/main" id="{14F084AE-0C2E-4AA6-B5F4-022F7E586A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35764" y="3074724"/>
            <a:ext cx="487363" cy="487363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D10C0A2-FDA1-45AC-AB5B-C45EFB01CD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4327" y="1955301"/>
            <a:ext cx="2662874" cy="264748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86A4004-7D6C-4D71-A0FC-2C959978AD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5367" y="1863861"/>
            <a:ext cx="2662875" cy="266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06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145"/>
    </mc:Choice>
    <mc:Fallback>
      <p:transition spd="slow" advClick="0" advTm="15145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heme/theme1.xml><?xml version="1.0" encoding="utf-8"?>
<a:theme xmlns:a="http://schemas.openxmlformats.org/drawingml/2006/main" name="Kropl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164</TotalTime>
  <Words>24</Words>
  <Application>Microsoft Office PowerPoint</Application>
  <PresentationFormat>Panoramiczny</PresentationFormat>
  <Paragraphs>3</Paragraphs>
  <Slides>8</Slides>
  <Notes>0</Notes>
  <HiddenSlides>0</HiddenSlides>
  <MMClips>4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Arial</vt:lpstr>
      <vt:lpstr>Tw Cen MT</vt:lpstr>
      <vt:lpstr>Kropla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Renata Zmitrowicz</dc:creator>
  <cp:lastModifiedBy>Renata Zmitrowicz</cp:lastModifiedBy>
  <cp:revision>17</cp:revision>
  <dcterms:created xsi:type="dcterms:W3CDTF">2020-03-15T12:09:37Z</dcterms:created>
  <dcterms:modified xsi:type="dcterms:W3CDTF">2020-03-15T15:34:53Z</dcterms:modified>
</cp:coreProperties>
</file>